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3713" r:id="rId3"/>
    <p:sldMasterId id="2147483725" r:id="rId4"/>
    <p:sldMasterId id="2147483737" r:id="rId5"/>
  </p:sldMasterIdLst>
  <p:notesMasterIdLst>
    <p:notesMasterId r:id="rId17"/>
  </p:notesMasterIdLst>
  <p:sldIdLst>
    <p:sldId id="262" r:id="rId6"/>
    <p:sldId id="263" r:id="rId7"/>
    <p:sldId id="282" r:id="rId8"/>
    <p:sldId id="290" r:id="rId9"/>
    <p:sldId id="283" r:id="rId10"/>
    <p:sldId id="284" r:id="rId11"/>
    <p:sldId id="285" r:id="rId12"/>
    <p:sldId id="286" r:id="rId13"/>
    <p:sldId id="287" r:id="rId14"/>
    <p:sldId id="291" r:id="rId15"/>
    <p:sldId id="265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d6hEtVhA08gWNgXQOThwOA==" hashData="o78+1mGO7Y56cncG5I9S92MCp1UPixq8U5HaqcmDtJhcrKkgSJyZq84+f0cP85RGEVj7+Z7Md+7ptJw1HOUR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7C"/>
    <a:srgbClr val="FF00FF"/>
    <a:srgbClr val="97032D"/>
    <a:srgbClr val="FFFF00"/>
    <a:srgbClr val="8D900A"/>
    <a:srgbClr val="66FFCC"/>
    <a:srgbClr val="000000"/>
    <a:srgbClr val="7C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B1C0F5F-9D22-420C-A21C-29D2D5A79E03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B1AA0-D196-43A0-8472-FB1CA0A59D4F}" type="slidenum">
              <a:rPr lang="fa-IR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2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1615A-6A06-43AF-B505-80B4905A20AE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36562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B369C-0783-432E-8CE3-E164F6ED1324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9466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C3384-10D5-460A-AC0B-7C83F6D26A1A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0513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7693-DF29-4FCA-8D16-7A7C381F195F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5787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771FD-85A8-4F66-B896-7ADC80762616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2877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0C4B-99AA-4C46-A3DB-2F003B7296A6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045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615A-6A06-43AF-B505-80B4905A20AE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7693-DF29-4FCA-8D16-7A7C381F195F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71FD-85A8-4F66-B896-7ADC8076261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0C4B-99AA-4C46-A3DB-2F003B7296A6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B9E-B469-448E-87CD-234BA074A745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6B9E-B469-448E-87CD-234BA074A745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7417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D2EA-AFD9-4028-B617-7B5BB8425BAC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DAB7-EB8A-49FB-B09A-69E7AD8EF893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B65A-FF51-4919-9CA3-63486BC89831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4CCF3F-CC18-4757-B771-300D55AA3B1B}" type="slidenum">
              <a:rPr lang="fa-IR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369C-0783-432E-8CE3-E164F6ED1324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3384-10D5-460A-AC0B-7C83F6D26A1A}" type="slidenum">
              <a:rPr lang="fa-IR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8D2EA-AFD9-4028-B617-7B5BB8425BAC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128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2DAB7-EB8A-49FB-B09A-69E7AD8EF893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55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B65A-FF51-4919-9CA3-63486BC89831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4881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CCF3F-CC18-4757-B771-300D55AA3B1B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4058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CC650ED-3FA8-42B1-8FBF-3BEDBC300571}" type="slidenum">
              <a:rPr lang="fa-IR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A680BC-1BD7-4F08-A0F7-AF86BAE1D02B}" type="slidenum">
              <a:rPr lang="fa-IR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C650ED-3FA8-42B1-8FBF-3BEDBC300571}" type="slidenum">
              <a:rPr lang="fa-IR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C650ED-3FA8-42B1-8FBF-3BEDBC300571}" type="slidenum">
              <a:rPr lang="fa-IR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ادبیات ششم ابتدایی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650ED-3FA8-42B1-8FBF-3BEDBC300571}" type="slidenum">
              <a:rPr lang="fa-IR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s 0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6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2476281"/>
            <a:ext cx="556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  Duel-Fat" pitchFamily="2" charset="-78"/>
                <a:cs typeface="Mj_Cairo" pitchFamily="2" charset="-78"/>
              </a:rPr>
              <a:t>به نام خداوند رنگین کمان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  Duel-Fat" pitchFamily="2" charset="-78"/>
              <a:cs typeface="Mj_Cairo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855" y="799995"/>
            <a:ext cx="7253601" cy="5256585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10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-باد بهاری وزید از طرف مرغزار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11-هر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گلی وبرگی که هست یاد خدا می کند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12-از چهره افروخته گل را مشکن   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13-کم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گوی و گزیده گوی چون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در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14-تو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نیکی می کن و در دجله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انداز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15-مگوی </a:t>
            </a:r>
            <a:r>
              <a:rPr lang="fa-IR" sz="2800" b="1" dirty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انده خویش با دشمنان </a:t>
            </a: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16-چه کلاس با حالی 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17-من از تو متنفرم</a:t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18-چند می گیری گریه کنی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/>
            </a:r>
            <a:b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endParaRPr lang="fa-IR" sz="2800" b="1" dirty="0">
              <a:solidFill>
                <a:srgbClr val="FF0000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1880" y="5874017"/>
            <a:ext cx="1442720" cy="365125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fa-IR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مدرس : مسعود پادری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562" y="291554"/>
            <a:ext cx="1700931" cy="908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2855" y="1188498"/>
            <a:ext cx="1161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anose="00000700000000000000" pitchFamily="2" charset="-78"/>
              </a:rPr>
              <a:t>خبری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855" y="1548107"/>
            <a:ext cx="11616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B Titr" panose="00000700000000000000" pitchFamily="2" charset="-78"/>
              </a:rPr>
              <a:t>خبری</a:t>
            </a:r>
            <a:endParaRPr lang="en-US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3" y="2113692"/>
            <a:ext cx="10368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3903439"/>
            <a:ext cx="9380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/>
                <a:solidFill>
                  <a:schemeClr val="accent3"/>
                </a:solidFill>
                <a:cs typeface="B Titr" panose="00000700000000000000" pitchFamily="2" charset="-78"/>
              </a:rPr>
              <a:t>عاطفی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39" y="4333816"/>
            <a:ext cx="853514" cy="463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884" y="4764714"/>
            <a:ext cx="975445" cy="536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6100" y="2636912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230" y="3063014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3965" y="3437131"/>
            <a:ext cx="753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anose="00000700000000000000" pitchFamily="2" charset="-78"/>
              </a:rPr>
              <a:t>امری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4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Object 0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80320" cy="27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Frames 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95117"/>
            <a:ext cx="6408712" cy="41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2686431"/>
            <a:ext cx="32403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پیروز و سربلند باشید.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/>
              <a:t>مدرس : مسعود پادری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rames 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7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72390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Homa" pitchFamily="2" charset="-78"/>
              </a:rPr>
              <a:t>فارسی ششم ابتدایی</a:t>
            </a:r>
          </a:p>
          <a:p>
            <a:pPr rtl="1">
              <a:spcBef>
                <a:spcPct val="50000"/>
              </a:spcBef>
            </a:pPr>
            <a:r>
              <a:rPr lang="fa-IR" sz="3600" dirty="0" smtClean="0">
                <a:cs typeface="B Homa" pitchFamily="2" charset="-78"/>
              </a:rPr>
              <a:t>درس اول (یادآوری)</a:t>
            </a:r>
            <a:endParaRPr lang="fa-IR" dirty="0" smtClean="0">
              <a:cs typeface="B Homa" pitchFamily="2" charset="-78"/>
            </a:endParaRPr>
          </a:p>
          <a:p>
            <a:pPr>
              <a:spcBef>
                <a:spcPct val="50000"/>
              </a:spcBef>
            </a:pPr>
            <a:endParaRPr lang="fa-IR" sz="1400" dirty="0">
              <a:cs typeface="B Homa" pitchFamily="2" charset="-78"/>
            </a:endParaRPr>
          </a:p>
          <a:p>
            <a:pPr rtl="1"/>
            <a:r>
              <a:rPr lang="fa-IR" sz="4800" dirty="0" smtClean="0">
                <a:cs typeface="B Homa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cs typeface="B Cheshmeh" pitchFamily="2" charset="-78"/>
              </a:rPr>
              <a:t>انواع جمله </a:t>
            </a:r>
            <a:r>
              <a:rPr lang="fa-IR" sz="2800" b="1" dirty="0" smtClean="0">
                <a:solidFill>
                  <a:srgbClr val="FF0000"/>
                </a:solidFill>
                <a:cs typeface="B Cheshmeh" pitchFamily="2" charset="-78"/>
              </a:rPr>
              <a:t>(از نظر محتوا)</a:t>
            </a:r>
            <a:endParaRPr lang="fa-IR" b="1" dirty="0">
              <a:solidFill>
                <a:srgbClr val="FF0000"/>
              </a:solidFill>
              <a:cs typeface="B Cheshmeh" pitchFamily="2" charset="-78"/>
            </a:endParaRPr>
          </a:p>
          <a:p>
            <a:endParaRPr lang="fa-IR" sz="2800" dirty="0">
              <a:cs typeface="B Homa" pitchFamily="2" charset="-78"/>
            </a:endParaRPr>
          </a:p>
          <a:p>
            <a:r>
              <a:rPr lang="fa-IR" sz="4000" dirty="0" smtClean="0">
                <a:cs typeface="B Titr" panose="00000700000000000000" pitchFamily="2" charset="-78"/>
              </a:rPr>
              <a:t>تهیه وتنظیم: مسعود پادری</a:t>
            </a:r>
            <a:endParaRPr lang="fa-IR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2000" dirty="0" smtClean="0">
              <a:solidFill>
                <a:srgbClr val="00B050"/>
              </a:solidFill>
              <a:cs typeface="B Farnaz" pitchFamily="2" charset="-78"/>
            </a:endParaRPr>
          </a:p>
          <a:p>
            <a:pPr rtl="1"/>
            <a:endParaRPr lang="fa-IR" sz="2000" dirty="0" smtClean="0">
              <a:solidFill>
                <a:srgbClr val="C00000"/>
              </a:solidFill>
              <a:cs typeface="B Homa" pitchFamily="2" charset="-78"/>
            </a:endParaRPr>
          </a:p>
          <a:p>
            <a:pPr rtl="1"/>
            <a:endParaRPr lang="en-US" sz="2000" dirty="0">
              <a:cs typeface="B Hom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/>
              <a:t>مدرس : مسعود پادری</a:t>
            </a:r>
            <a:endParaRPr lang="en-US" sz="1800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0537" y="25465"/>
            <a:ext cx="3348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جمله چیست؟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143596"/>
            <a:ext cx="77048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جمله یک یا مجموع چند کلمه است که</a:t>
            </a:r>
          </a:p>
          <a:p>
            <a:pPr algn="ctr" rtl="1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پیام کاملی را از گوینده به شنونده </a:t>
            </a:r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برساند</a:t>
            </a:r>
            <a:r>
              <a:rPr lang="fa-IR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.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1622" y="251808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09880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</a:t>
            </a:r>
            <a:r>
              <a:rPr lang="fa-IR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- پاییز از راه رسید.  2- بیا .</a:t>
            </a:r>
          </a:p>
          <a:p>
            <a:pPr algn="r" rtl="1"/>
            <a:r>
              <a:rPr lang="fa-IR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3</a:t>
            </a:r>
            <a:r>
              <a:rPr lang="fa-IR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 – به به چه هوایی!</a:t>
            </a:r>
            <a:endParaRPr lang="fa-IR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  <a:p>
            <a:pPr algn="r" rtl="1"/>
            <a:endParaRPr lang="en-US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pic>
        <p:nvPicPr>
          <p:cNvPr id="3" name="6 gereyeli shast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948" y="4361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0" y="838200"/>
            <a:ext cx="3496234" cy="914400"/>
          </a:xfrm>
        </p:spPr>
        <p:txBody>
          <a:bodyPr>
            <a:noAutofit/>
          </a:bodyPr>
          <a:lstStyle/>
          <a:p>
            <a:pPr algn="r" rtl="1"/>
            <a:r>
              <a:rPr lang="fa-IR" sz="5400" dirty="0" smtClean="0">
                <a:solidFill>
                  <a:srgbClr val="FF00FF"/>
                </a:solidFill>
                <a:cs typeface="B Morvarid" pitchFamily="2" charset="-78"/>
              </a:rPr>
              <a:t>انواع جمله</a:t>
            </a:r>
            <a:endParaRPr lang="en-US" sz="5400" dirty="0">
              <a:solidFill>
                <a:srgbClr val="FF00FF"/>
              </a:solidFill>
              <a:cs typeface="B Morvarid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95736" y="1752600"/>
            <a:ext cx="5534162" cy="381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1 . جمله خبری </a:t>
            </a:r>
          </a:p>
          <a:p>
            <a:pPr algn="r" rtl="1"/>
            <a:endParaRPr lang="fa-IR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2 . جمله پرسشی</a:t>
            </a:r>
          </a:p>
          <a:p>
            <a:pPr algn="r" rtl="1"/>
            <a:endParaRPr lang="fa-IR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3 . جمله امری</a:t>
            </a:r>
          </a:p>
          <a:p>
            <a:pPr algn="r" rtl="1"/>
            <a:endParaRPr lang="fa-IR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  <a:p>
            <a:pPr algn="r" rtl="1"/>
            <a:r>
              <a:rPr lang="fa-I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4 . جمله عاطفی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4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4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83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83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6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6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2217313"/>
            <a:ext cx="25990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جمله خبری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1489" y="3429000"/>
            <a:ext cx="5852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جمله ای است که خبری را بیان می کند.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1" y="4495800"/>
            <a:ext cx="1264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6496" y="4495800"/>
            <a:ext cx="5633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 فرارسیدن بهار تعلیم و تربیت مبارک باد.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5598" y="5246255"/>
            <a:ext cx="3802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rtl="1"/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 هوا کم کم سرد می شود.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5" y="697426"/>
            <a:ext cx="3886200" cy="27315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98369" y="3952220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27584" y="5852160"/>
            <a:ext cx="2520280" cy="365125"/>
          </a:xfrm>
        </p:spPr>
        <p:txBody>
          <a:bodyPr/>
          <a:lstStyle/>
          <a:p>
            <a:pPr algn="l"/>
            <a:r>
              <a:rPr lang="fa-IR" sz="1400" b="1" dirty="0" smtClean="0">
                <a:solidFill>
                  <a:srgbClr val="FF0000"/>
                </a:solidFill>
              </a:rPr>
              <a:t>مدرس : مسعود پادری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86400" y="1027664"/>
            <a:ext cx="2581834" cy="801136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Morvarid" pitchFamily="2" charset="-78"/>
              </a:rPr>
              <a:t>جمله پرسشی:</a:t>
            </a:r>
            <a:endParaRPr lang="en-US" dirty="0">
              <a:solidFill>
                <a:srgbClr val="0070C0"/>
              </a:solidFill>
              <a:cs typeface="B Morvarid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600" y="2207545"/>
            <a:ext cx="746760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جمله ای که در آن پرسشی وجود داشته باشد .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5491" y="3634199"/>
            <a:ext cx="970325" cy="8429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05200" y="4724399"/>
            <a:ext cx="4648200" cy="673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+mn-ea"/>
                <a:cs typeface="B Zar" pitchFamily="2" charset="-78"/>
              </a:rPr>
              <a:t>1- چرا پنگوئن پرواز نمی کند؟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+mn-ea"/>
              <a:cs typeface="B Za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8306" y="3794080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4859" y="5638799"/>
            <a:ext cx="28216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 احمد چه می خواند؟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673" y="838200"/>
            <a:ext cx="23663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8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Morvarid" pitchFamily="2" charset="-78"/>
              </a:rPr>
              <a:t>جمله امری</a:t>
            </a:r>
            <a:endParaRPr lang="en-US" sz="48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Morvar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7886" y="3123063"/>
            <a:ext cx="931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379" y="2133600"/>
            <a:ext cx="7377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جمله ای است که در آن خواهشی یا فرمانی بیان می شود.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2502" y="4064758"/>
            <a:ext cx="34770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 طناب را ببند .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022376"/>
            <a:ext cx="4867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2- به پدر و مادرت احترام بگذار.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529787"/>
            <a:ext cx="28078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Morvarid" pitchFamily="2" charset="-78"/>
              </a:rPr>
              <a:t>جمله عاطفی :</a:t>
            </a:r>
            <a:endParaRPr lang="en-US" sz="4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Morvar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057400"/>
            <a:ext cx="791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anose="00000700000000000000" pitchFamily="2" charset="-78"/>
              </a:rPr>
              <a:t>جمله ای است که بیانگر احساس شگفتی و عاطفه باشد.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1" y="2971800"/>
            <a:ext cx="21982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مثال :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3483" y="3773550"/>
            <a:ext cx="34174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rPr>
              <a:t>1- چه گل زیبایی !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9004" y="4731196"/>
            <a:ext cx="3741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چه هوای آلوده ای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450056"/>
          </a:xfrm>
        </p:spPr>
        <p:txBody>
          <a:bodyPr/>
          <a:lstStyle/>
          <a:p>
            <a:r>
              <a:rPr lang="fa-IR" sz="1200" b="1" dirty="0" smtClean="0"/>
              <a:t>مدرس : مسعود پادری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157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40" y="1869761"/>
            <a:ext cx="6415144" cy="43434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انواع جملات زیر را مشخص کن .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1-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کی باران می بارد؟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                                                     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2- به به چه کلاس تمیزی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!                                                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3- من بعد از غذا خوردن دندان هایم را مسواک می کنم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.    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4-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قدر وقت را بدان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5 – حضرت محمد(ص) با فرزندان خود مهربان بود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.           </a:t>
            </a:r>
            <a:r>
              <a:rPr lang="fa-IR" sz="2400" dirty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2400" dirty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6 – حالت چطور است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؟                                                  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7- چه انقلاب بزرگی!                                                       </a:t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8 – شهیدان را یاد کنید .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                                                                 </a:t>
            </a: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9-هوا سرد است؟ </a:t>
            </a:r>
            <a:r>
              <a:rPr lang="fa-IR" sz="2400" dirty="0" smtClean="0">
                <a:cs typeface="B Titr" panose="00000700000000000000" pitchFamily="2" charset="-78"/>
              </a:rPr>
              <a:t/>
            </a:r>
            <a:br>
              <a:rPr lang="fa-IR" sz="2400" dirty="0" smtClean="0">
                <a:cs typeface="B Titr" panose="00000700000000000000" pitchFamily="2" charset="-78"/>
              </a:rPr>
            </a:b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8165" y="838200"/>
            <a:ext cx="13500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faaq" pitchFamily="2" charset="-78"/>
              </a:rPr>
              <a:t>تمرین</a:t>
            </a:r>
            <a:endParaRPr lang="en-US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Mj_Afaaq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838199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Mj_Afaaq" pitchFamily="2" charset="-78"/>
              </a:rPr>
              <a:t>تمرین</a:t>
            </a:r>
            <a:endParaRPr lang="en-US" sz="3200" dirty="0">
              <a:solidFill>
                <a:srgbClr val="C00000"/>
              </a:solidFill>
              <a:cs typeface="Mj_Afaaq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1953" y="819072"/>
            <a:ext cx="1076458" cy="963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1710" y="2348880"/>
            <a:ext cx="8467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پرسشی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8541" y="2748095"/>
            <a:ext cx="813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عاطفی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1553" y="3212976"/>
            <a:ext cx="716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خبری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2281" y="4012367"/>
            <a:ext cx="7168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خبری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2437" y="4418194"/>
            <a:ext cx="8467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پرسشی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6579" y="4755665"/>
            <a:ext cx="813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عاطفی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9958" y="3573016"/>
            <a:ext cx="6559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امری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6097" y="5442762"/>
            <a:ext cx="8467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>
                <a:solidFill>
                  <a:srgbClr val="FF0000"/>
                </a:solidFill>
                <a:cs typeface="B Titr" pitchFamily="2" charset="-78"/>
              </a:rPr>
              <a:t>پرسشی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1476" y="5072473"/>
            <a:ext cx="6559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 smtClean="0">
                <a:solidFill>
                  <a:srgbClr val="FF0000"/>
                </a:solidFill>
                <a:cs typeface="B Titr" pitchFamily="2" charset="-78"/>
              </a:rPr>
              <a:t>امری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انواع جمله درس اول-فارسی ششم ابتدایی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انواع جمله</Template>
  <TotalTime>1</TotalTime>
  <Words>272</Words>
  <Application>Microsoft Office PowerPoint</Application>
  <PresentationFormat>On-screen Show (4:3)</PresentationFormat>
  <Paragraphs>73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  Duel-Fat</vt:lpstr>
      <vt:lpstr>Arial</vt:lpstr>
      <vt:lpstr>B Cheshmeh</vt:lpstr>
      <vt:lpstr>B Farnaz</vt:lpstr>
      <vt:lpstr>B Homa</vt:lpstr>
      <vt:lpstr>B Morvarid</vt:lpstr>
      <vt:lpstr>B Titr</vt:lpstr>
      <vt:lpstr>B Zar</vt:lpstr>
      <vt:lpstr>Calibri</vt:lpstr>
      <vt:lpstr>Century Gothic</vt:lpstr>
      <vt:lpstr>Constantia</vt:lpstr>
      <vt:lpstr>Lucida Sans Unicode</vt:lpstr>
      <vt:lpstr>Mj_Afaaq</vt:lpstr>
      <vt:lpstr>Mj_Cairo</vt:lpstr>
      <vt:lpstr>Tahoma</vt:lpstr>
      <vt:lpstr>Verdana</vt:lpstr>
      <vt:lpstr>Wingdings 2</vt:lpstr>
      <vt:lpstr>Wingdings 3</vt:lpstr>
      <vt:lpstr>انواع جمله درس اول-فارسی ششم ابتدایی</vt:lpstr>
      <vt:lpstr>Austin</vt:lpstr>
      <vt:lpstr>Aspect</vt:lpstr>
      <vt:lpstr>Concourse</vt:lpstr>
      <vt:lpstr>Flow</vt:lpstr>
      <vt:lpstr>PowerPoint Presentation</vt:lpstr>
      <vt:lpstr>PowerPoint Presentation</vt:lpstr>
      <vt:lpstr>PowerPoint Presentation</vt:lpstr>
      <vt:lpstr>انواع جمله</vt:lpstr>
      <vt:lpstr>PowerPoint Presentation</vt:lpstr>
      <vt:lpstr>جمله پرسشی:</vt:lpstr>
      <vt:lpstr>PowerPoint Presentation</vt:lpstr>
      <vt:lpstr>PowerPoint Presentation</vt:lpstr>
      <vt:lpstr>انواع جملات زیر را مشخص کن . 1- کی باران می بارد؟                                                        2- به به چه کلاس تمیزی !                                                  3- من بعد از غذا خوردن دندان هایم را مسواک می کنم.      4- قدر وقت را بدان 5 – حضرت محمد(ص) با فرزندان خود مهربان بود .            6 – حالت چطور است ؟                                                    7- چه انقلاب بزرگی!                                                        8 – شهیدان را یاد کنید .                                                                  9-هوا سرد است؟  </vt:lpstr>
      <vt:lpstr>10-باد بهاری وزید از طرف مرغزار                                       11-هر گلی وبرگی که هست یاد خدا می کند  12-از چهره افروخته گل را مشکن    13-کم گوی و گزیده گوی چون در 14-تو نیکی می کن و در دجله انداز 15-مگوی انده خویش با دشمنان  16-چه کلاس با حالی  17-من از تو متنفرم 18-چند می گیری گریه کنی 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</dc:creator>
  <cp:lastModifiedBy>baba</cp:lastModifiedBy>
  <cp:revision>1</cp:revision>
  <dcterms:created xsi:type="dcterms:W3CDTF">2019-02-28T15:17:13Z</dcterms:created>
  <dcterms:modified xsi:type="dcterms:W3CDTF">2019-02-28T15:18:34Z</dcterms:modified>
</cp:coreProperties>
</file>